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6BE7-A288-4380-892D-BC318B51201A}" type="datetimeFigureOut">
              <a:rPr lang="en-US" smtClean="0"/>
              <a:t>19/05/2021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88C77-7DFC-4B26-8F2D-EC89F7181A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6BE7-A288-4380-892D-BC318B51201A}" type="datetimeFigureOut">
              <a:rPr lang="en-US" smtClean="0"/>
              <a:t>19/05/2021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88C77-7DFC-4B26-8F2D-EC89F7181A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6BE7-A288-4380-892D-BC318B51201A}" type="datetimeFigureOut">
              <a:rPr lang="en-US" smtClean="0"/>
              <a:t>19/05/2021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88C77-7DFC-4B26-8F2D-EC89F7181A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6BE7-A288-4380-892D-BC318B51201A}" type="datetimeFigureOut">
              <a:rPr lang="en-US" smtClean="0"/>
              <a:t>19/05/2021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88C77-7DFC-4B26-8F2D-EC89F7181A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6BE7-A288-4380-892D-BC318B51201A}" type="datetimeFigureOut">
              <a:rPr lang="en-US" smtClean="0"/>
              <a:t>19/05/2021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88C77-7DFC-4B26-8F2D-EC89F7181A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6BE7-A288-4380-892D-BC318B51201A}" type="datetimeFigureOut">
              <a:rPr lang="en-US" smtClean="0"/>
              <a:t>19/05/2021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88C77-7DFC-4B26-8F2D-EC89F7181A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6BE7-A288-4380-892D-BC318B51201A}" type="datetimeFigureOut">
              <a:rPr lang="en-US" smtClean="0"/>
              <a:t>19/05/2021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88C77-7DFC-4B26-8F2D-EC89F7181A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6BE7-A288-4380-892D-BC318B51201A}" type="datetimeFigureOut">
              <a:rPr lang="en-US" smtClean="0"/>
              <a:t>19/05/2021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88C77-7DFC-4B26-8F2D-EC89F7181A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6BE7-A288-4380-892D-BC318B51201A}" type="datetimeFigureOut">
              <a:rPr lang="en-US" smtClean="0"/>
              <a:t>19/05/2021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88C77-7DFC-4B26-8F2D-EC89F7181A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6BE7-A288-4380-892D-BC318B51201A}" type="datetimeFigureOut">
              <a:rPr lang="en-US" smtClean="0"/>
              <a:t>19/05/2021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88C77-7DFC-4B26-8F2D-EC89F7181A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6BE7-A288-4380-892D-BC318B51201A}" type="datetimeFigureOut">
              <a:rPr lang="en-US" smtClean="0"/>
              <a:t>19/05/2021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88C77-7DFC-4B26-8F2D-EC89F7181A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46BE7-A288-4380-892D-BC318B51201A}" type="datetimeFigureOut">
              <a:rPr lang="en-US" smtClean="0"/>
              <a:t>19/05/2021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88C77-7DFC-4B26-8F2D-EC89F7181AB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152400"/>
            <a:ext cx="518642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Chuyên</a:t>
            </a:r>
            <a:r>
              <a:rPr lang="en-U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đề</a:t>
            </a:r>
            <a:r>
              <a:rPr lang="en-U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luyện</a:t>
            </a:r>
            <a:r>
              <a:rPr lang="en-U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giao</a:t>
            </a:r>
            <a:r>
              <a:rPr lang="en-U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tiếp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4800" y="838200"/>
            <a:ext cx="8419483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Choose the best answer to complete the short dialogues.</a:t>
            </a:r>
            <a:endParaRPr kumimoji="0" lang="en-US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“Bye!”– “_____________.”</a:t>
            </a:r>
          </a:p>
          <a:p>
            <a:pPr fontAlgn="b"/>
            <a:r>
              <a:rPr lang="en-US" dirty="0"/>
              <a:t>A. See you </a:t>
            </a:r>
            <a:r>
              <a:rPr lang="en-US" dirty="0" smtClean="0"/>
              <a:t>lately	B</a:t>
            </a:r>
            <a:r>
              <a:rPr lang="en-US" dirty="0"/>
              <a:t>. Thank </a:t>
            </a:r>
            <a:r>
              <a:rPr lang="en-US" dirty="0" smtClean="0"/>
              <a:t>you	C</a:t>
            </a:r>
            <a:r>
              <a:rPr lang="en-US" dirty="0"/>
              <a:t>. Meet you </a:t>
            </a:r>
            <a:r>
              <a:rPr lang="en-US" dirty="0" smtClean="0"/>
              <a:t>again	D</a:t>
            </a:r>
            <a:r>
              <a:rPr lang="en-US" dirty="0"/>
              <a:t>. See you later</a:t>
            </a:r>
          </a:p>
          <a:p>
            <a:pPr fontAlgn="b"/>
            <a:r>
              <a:rPr lang="en-US" dirty="0" smtClean="0"/>
              <a:t>2. – </a:t>
            </a:r>
            <a:r>
              <a:rPr lang="en-US" dirty="0"/>
              <a:t>“I’ve passed my driving test.” – </a:t>
            </a:r>
            <a:r>
              <a:rPr lang="en-US" dirty="0" smtClean="0"/>
              <a:t>“_____________.”</a:t>
            </a:r>
            <a:endParaRPr lang="en-US" dirty="0"/>
          </a:p>
          <a:p>
            <a:pPr marL="342900" indent="-342900" fontAlgn="b">
              <a:buAutoNum type="alphaUcPeriod"/>
            </a:pPr>
            <a:r>
              <a:rPr lang="en-US" dirty="0" smtClean="0"/>
              <a:t>Congratulations!		B</a:t>
            </a:r>
            <a:r>
              <a:rPr lang="en-US" dirty="0"/>
              <a:t>. That’s a good </a:t>
            </a:r>
            <a:r>
              <a:rPr lang="en-US" dirty="0" smtClean="0"/>
              <a:t>idea.</a:t>
            </a:r>
          </a:p>
          <a:p>
            <a:pPr marL="342900" indent="-342900" fontAlgn="b"/>
            <a:r>
              <a:rPr lang="en-US" dirty="0" smtClean="0"/>
              <a:t>C</a:t>
            </a:r>
            <a:r>
              <a:rPr lang="en-US" dirty="0"/>
              <a:t>. It’s nice of you to say </a:t>
            </a:r>
            <a:r>
              <a:rPr lang="en-US" dirty="0" smtClean="0"/>
              <a:t>so.		D</a:t>
            </a:r>
            <a:r>
              <a:rPr lang="en-US" dirty="0"/>
              <a:t>. Do you</a:t>
            </a:r>
            <a:r>
              <a:rPr lang="en-US" dirty="0" smtClean="0"/>
              <a:t>?</a:t>
            </a:r>
            <a:endParaRPr lang="en-US" dirty="0"/>
          </a:p>
          <a:p>
            <a:pPr fontAlgn="b"/>
            <a:r>
              <a:rPr lang="en-US" dirty="0" smtClean="0"/>
              <a:t>3. – </a:t>
            </a:r>
            <a:r>
              <a:rPr lang="en-US" dirty="0"/>
              <a:t>“Could I have ____________ more sugar in my coffee, please</a:t>
            </a:r>
            <a:r>
              <a:rPr lang="en-US" dirty="0" smtClean="0"/>
              <a:t>?”</a:t>
            </a:r>
            <a:endParaRPr lang="en-US" dirty="0"/>
          </a:p>
          <a:p>
            <a:pPr fontAlgn="b"/>
            <a:r>
              <a:rPr lang="en-US" dirty="0"/>
              <a:t>A. </a:t>
            </a:r>
            <a:r>
              <a:rPr lang="en-US" dirty="0" smtClean="0"/>
              <a:t>Little		B</a:t>
            </a:r>
            <a:r>
              <a:rPr lang="en-US" dirty="0"/>
              <a:t>. </a:t>
            </a:r>
            <a:r>
              <a:rPr lang="en-US" dirty="0" smtClean="0"/>
              <a:t>many		C</a:t>
            </a:r>
            <a:r>
              <a:rPr lang="en-US" dirty="0"/>
              <a:t>. </a:t>
            </a:r>
            <a:r>
              <a:rPr lang="en-US" dirty="0" smtClean="0"/>
              <a:t>some		D</a:t>
            </a:r>
            <a:r>
              <a:rPr lang="en-US" dirty="0"/>
              <a:t>. few</a:t>
            </a:r>
          </a:p>
          <a:p>
            <a:pPr fontAlgn="b"/>
            <a:r>
              <a:rPr lang="en-US" dirty="0" smtClean="0"/>
              <a:t>4. – </a:t>
            </a:r>
            <a:r>
              <a:rPr lang="en-US" dirty="0"/>
              <a:t>“Would you like to have dinner with me?” – </a:t>
            </a:r>
            <a:r>
              <a:rPr lang="en-US" dirty="0" smtClean="0"/>
              <a:t>“______________.”</a:t>
            </a:r>
            <a:endParaRPr lang="en-US" dirty="0"/>
          </a:p>
          <a:p>
            <a:pPr fontAlgn="b"/>
            <a:r>
              <a:rPr lang="en-US" dirty="0"/>
              <a:t>A. Yes, I’d love </a:t>
            </a:r>
            <a:r>
              <a:rPr lang="en-US" dirty="0" smtClean="0"/>
              <a:t>to			B</a:t>
            </a:r>
            <a:r>
              <a:rPr lang="en-US" dirty="0"/>
              <a:t>. Yes, so do I</a:t>
            </a:r>
          </a:p>
          <a:p>
            <a:pPr fontAlgn="b"/>
            <a:r>
              <a:rPr lang="en-US" dirty="0"/>
              <a:t>C. I’m very </a:t>
            </a:r>
            <a:r>
              <a:rPr lang="en-US" dirty="0" smtClean="0"/>
              <a:t>happy			D</a:t>
            </a:r>
            <a:r>
              <a:rPr lang="en-US" dirty="0"/>
              <a:t>. Yes, it is</a:t>
            </a:r>
          </a:p>
          <a:p>
            <a:pPr fontAlgn="b"/>
            <a:r>
              <a:rPr lang="en-US" dirty="0" smtClean="0"/>
              <a:t>5. – </a:t>
            </a:r>
            <a:r>
              <a:rPr lang="en-US" dirty="0"/>
              <a:t>“____________where the nearest post office is?”– “Turn left and then turn right</a:t>
            </a:r>
            <a:r>
              <a:rPr lang="en-US" dirty="0" smtClean="0"/>
              <a:t>.”</a:t>
            </a:r>
            <a:endParaRPr lang="en-US" dirty="0"/>
          </a:p>
          <a:p>
            <a:pPr fontAlgn="b"/>
            <a:r>
              <a:rPr lang="en-US" dirty="0"/>
              <a:t>A. Could you tell </a:t>
            </a:r>
            <a:r>
              <a:rPr lang="en-US" dirty="0" smtClean="0"/>
              <a:t>me		B</a:t>
            </a:r>
            <a:r>
              <a:rPr lang="en-US" dirty="0"/>
              <a:t>. Do you tell me</a:t>
            </a:r>
          </a:p>
          <a:p>
            <a:pPr fontAlgn="b"/>
            <a:r>
              <a:rPr lang="en-US" dirty="0"/>
              <a:t>C. Should you show </a:t>
            </a:r>
            <a:r>
              <a:rPr lang="en-US" dirty="0" smtClean="0"/>
              <a:t>me		D</a:t>
            </a:r>
            <a:r>
              <a:rPr lang="en-US" dirty="0"/>
              <a:t>. Will you say </a:t>
            </a:r>
            <a:r>
              <a:rPr lang="en-US" dirty="0" smtClean="0"/>
              <a:t>me</a:t>
            </a:r>
          </a:p>
          <a:p>
            <a:pPr fontAlgn="b"/>
            <a:r>
              <a:rPr lang="en-US" dirty="0" smtClean="0"/>
              <a:t>6. – </a:t>
            </a:r>
            <a:r>
              <a:rPr lang="en-US" dirty="0"/>
              <a:t>“How do you do?”– </a:t>
            </a:r>
            <a:r>
              <a:rPr lang="en-US" dirty="0" smtClean="0"/>
              <a:t>“______________.”</a:t>
            </a:r>
            <a:endParaRPr lang="en-US" dirty="0"/>
          </a:p>
          <a:p>
            <a:pPr fontAlgn="b"/>
            <a:r>
              <a:rPr lang="en-US" dirty="0"/>
              <a:t>A. How do you </a:t>
            </a:r>
            <a:r>
              <a:rPr lang="en-US" dirty="0" smtClean="0"/>
              <a:t>do?			B</a:t>
            </a:r>
            <a:r>
              <a:rPr lang="en-US" dirty="0"/>
              <a:t>. Not too bad.</a:t>
            </a:r>
          </a:p>
          <a:p>
            <a:pPr fontAlgn="b"/>
            <a:r>
              <a:rPr lang="en-US" dirty="0"/>
              <a:t>C. I’m well. Thank </a:t>
            </a:r>
            <a:r>
              <a:rPr lang="en-US" dirty="0" smtClean="0"/>
              <a:t>you.		D</a:t>
            </a:r>
            <a:r>
              <a:rPr lang="en-US" dirty="0"/>
              <a:t>. Yeah, OK.</a:t>
            </a:r>
          </a:p>
          <a:p>
            <a:pPr fontAlgn="b"/>
            <a:r>
              <a:rPr lang="en-US" dirty="0" smtClean="0"/>
              <a:t>7. – </a:t>
            </a:r>
            <a:r>
              <a:rPr lang="en-US" dirty="0"/>
              <a:t>“Do you think you’ll get the job?” – </a:t>
            </a:r>
            <a:r>
              <a:rPr lang="en-US" dirty="0" smtClean="0"/>
              <a:t>“____________.”</a:t>
            </a:r>
            <a:endParaRPr lang="en-US" dirty="0"/>
          </a:p>
          <a:p>
            <a:pPr fontAlgn="b"/>
            <a:r>
              <a:rPr lang="en-US" dirty="0"/>
              <a:t>A. Yes, that’s </a:t>
            </a:r>
            <a:r>
              <a:rPr lang="en-US" dirty="0" smtClean="0"/>
              <a:t>right			B</a:t>
            </a:r>
            <a:r>
              <a:rPr lang="en-US" dirty="0"/>
              <a:t>. I think not</a:t>
            </a:r>
          </a:p>
          <a:p>
            <a:pPr fontAlgn="b"/>
            <a:r>
              <a:rPr lang="en-US" dirty="0"/>
              <a:t>C. I know </a:t>
            </a:r>
            <a:r>
              <a:rPr lang="en-US" dirty="0" smtClean="0"/>
              <a:t>so			D</a:t>
            </a:r>
            <a:r>
              <a:rPr lang="en-US" dirty="0"/>
              <a:t>. Well, I hope so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791200" y="14478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04800" y="20574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962400" y="28194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04800" y="34290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04800" y="42672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04800" y="50292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962400" y="60960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228600"/>
            <a:ext cx="807720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dirty="0" smtClean="0"/>
              <a:t>8.– “Happy Christmas!” – “____________.”</a:t>
            </a:r>
          </a:p>
          <a:p>
            <a:pPr fontAlgn="b"/>
            <a:r>
              <a:rPr lang="en-US" dirty="0" smtClean="0"/>
              <a:t>A. The same to you!		B. Happy Christmas with you!</a:t>
            </a:r>
          </a:p>
          <a:p>
            <a:pPr fontAlgn="b"/>
            <a:r>
              <a:rPr lang="en-US" dirty="0" smtClean="0"/>
              <a:t>C. You are the same!		D. Same for you!</a:t>
            </a:r>
          </a:p>
          <a:p>
            <a:r>
              <a:rPr lang="en-US" dirty="0"/>
              <a:t>9</a:t>
            </a:r>
            <a:r>
              <a:rPr lang="en-US" dirty="0" smtClean="0"/>
              <a:t>.– </a:t>
            </a:r>
            <a:r>
              <a:rPr lang="en-US" dirty="0"/>
              <a:t>“Thank you very much for a lovely party.” – </a:t>
            </a:r>
            <a:r>
              <a:rPr lang="en-US" dirty="0" smtClean="0"/>
              <a:t>“______________.”</a:t>
            </a:r>
            <a:endParaRPr lang="en-US" dirty="0"/>
          </a:p>
          <a:p>
            <a:r>
              <a:rPr lang="en-US" dirty="0"/>
              <a:t>A. </a:t>
            </a:r>
            <a:r>
              <a:rPr lang="en-US" dirty="0" smtClean="0"/>
              <a:t>Cheers				B</a:t>
            </a:r>
            <a:r>
              <a:rPr lang="en-US" dirty="0"/>
              <a:t>. Thanks</a:t>
            </a:r>
          </a:p>
          <a:p>
            <a:r>
              <a:rPr lang="en-US" dirty="0"/>
              <a:t>C. Have a good </a:t>
            </a:r>
            <a:r>
              <a:rPr lang="en-US" dirty="0" smtClean="0"/>
              <a:t>day			D</a:t>
            </a:r>
            <a:r>
              <a:rPr lang="en-US" dirty="0"/>
              <a:t>. You are welcome</a:t>
            </a:r>
          </a:p>
          <a:p>
            <a:r>
              <a:rPr lang="en-US" dirty="0"/>
              <a:t>10. – “Would you like something to eat?” – “______________. I'm not hungry now</a:t>
            </a:r>
            <a:r>
              <a:rPr lang="en-US" dirty="0" smtClean="0"/>
              <a:t>.”</a:t>
            </a:r>
            <a:endParaRPr lang="en-US" dirty="0"/>
          </a:p>
          <a:p>
            <a:r>
              <a:rPr lang="en-US" dirty="0"/>
              <a:t>A. Yes, I </a:t>
            </a:r>
            <a:r>
              <a:rPr lang="en-US" dirty="0" smtClean="0"/>
              <a:t>would			B</a:t>
            </a:r>
            <a:r>
              <a:rPr lang="en-US" dirty="0"/>
              <a:t>. No, no problem</a:t>
            </a:r>
          </a:p>
          <a:p>
            <a:r>
              <a:rPr lang="en-US" dirty="0"/>
              <a:t>C. No, </a:t>
            </a:r>
            <a:r>
              <a:rPr lang="en-US" dirty="0" smtClean="0"/>
              <a:t>thanks			D</a:t>
            </a:r>
            <a:r>
              <a:rPr lang="en-US" dirty="0"/>
              <a:t>. Yes, it is</a:t>
            </a:r>
          </a:p>
          <a:p>
            <a:r>
              <a:rPr lang="en-US" dirty="0"/>
              <a:t>11. – “Thanks for the lovely evening.” – “_____________.”</a:t>
            </a:r>
          </a:p>
          <a:p>
            <a:r>
              <a:rPr lang="en-US" dirty="0"/>
              <a:t> </a:t>
            </a:r>
            <a:r>
              <a:rPr lang="en-US" dirty="0" smtClean="0"/>
              <a:t>A</a:t>
            </a:r>
            <a:r>
              <a:rPr lang="en-US" dirty="0"/>
              <a:t>. Yes, it's really </a:t>
            </a:r>
            <a:r>
              <a:rPr lang="en-US" dirty="0" smtClean="0"/>
              <a:t>great		B</a:t>
            </a:r>
            <a:r>
              <a:rPr lang="en-US" dirty="0"/>
              <a:t>. No, it's not </a:t>
            </a:r>
            <a:r>
              <a:rPr lang="en-US" dirty="0" smtClean="0"/>
              <a:t>good</a:t>
            </a:r>
            <a:endParaRPr lang="en-US" dirty="0"/>
          </a:p>
          <a:p>
            <a:r>
              <a:rPr lang="en-US" dirty="0"/>
              <a:t>C. Oh, that's </a:t>
            </a:r>
            <a:r>
              <a:rPr lang="en-US" dirty="0" smtClean="0"/>
              <a:t>right			D</a:t>
            </a:r>
            <a:r>
              <a:rPr lang="en-US" dirty="0"/>
              <a:t>. I'm glad you enjoyed it</a:t>
            </a:r>
          </a:p>
          <a:p>
            <a:r>
              <a:rPr lang="en-US" dirty="0"/>
              <a:t>12. – “How far is it from here to the nearest post office?” – </a:t>
            </a:r>
            <a:r>
              <a:rPr lang="en-US" dirty="0" smtClean="0"/>
              <a:t>“_____________.”</a:t>
            </a:r>
            <a:endParaRPr lang="en-US" dirty="0"/>
          </a:p>
          <a:p>
            <a:r>
              <a:rPr lang="en-US" dirty="0"/>
              <a:t>A. Turn left and then turn </a:t>
            </a:r>
            <a:r>
              <a:rPr lang="en-US" dirty="0" smtClean="0"/>
              <a:t>right	B</a:t>
            </a:r>
            <a:r>
              <a:rPr lang="en-US" dirty="0"/>
              <a:t>. Two kilometers at </a:t>
            </a:r>
            <a:r>
              <a:rPr lang="en-US" dirty="0" smtClean="0"/>
              <a:t>least</a:t>
            </a:r>
            <a:endParaRPr lang="en-US" dirty="0"/>
          </a:p>
          <a:p>
            <a:r>
              <a:rPr lang="en-US" dirty="0"/>
              <a:t>C. No, it's rather </a:t>
            </a:r>
            <a:r>
              <a:rPr lang="en-US" dirty="0" smtClean="0"/>
              <a:t>far			D</a:t>
            </a:r>
            <a:r>
              <a:rPr lang="en-US" dirty="0"/>
              <a:t>. Yes, it's quite near </a:t>
            </a:r>
            <a:r>
              <a:rPr lang="en-US" dirty="0" smtClean="0"/>
              <a:t>here</a:t>
            </a:r>
            <a:endParaRPr lang="en-US" dirty="0"/>
          </a:p>
          <a:p>
            <a:r>
              <a:rPr lang="en-US" dirty="0"/>
              <a:t>13. – “What ____________ this weekend?” – “Oh, we're going windsurfing. It's fantastic</a:t>
            </a:r>
            <a:r>
              <a:rPr lang="en-US" dirty="0" smtClean="0"/>
              <a:t>!”</a:t>
            </a:r>
            <a:endParaRPr lang="en-US" dirty="0"/>
          </a:p>
          <a:p>
            <a:r>
              <a:rPr lang="en-US" dirty="0"/>
              <a:t>A. would you </a:t>
            </a:r>
            <a:r>
              <a:rPr lang="en-US" dirty="0" smtClean="0"/>
              <a:t>do			B</a:t>
            </a:r>
            <a:r>
              <a:rPr lang="en-US" dirty="0"/>
              <a:t>. are you going</a:t>
            </a:r>
          </a:p>
          <a:p>
            <a:r>
              <a:rPr lang="en-US" dirty="0"/>
              <a:t>C. do you </a:t>
            </a:r>
            <a:r>
              <a:rPr lang="en-US" dirty="0" smtClean="0"/>
              <a:t>go			D</a:t>
            </a:r>
            <a:r>
              <a:rPr lang="en-US" dirty="0"/>
              <a:t>. are you doing</a:t>
            </a:r>
          </a:p>
          <a:p>
            <a:r>
              <a:rPr lang="en-US" dirty="0"/>
              <a:t>14. – “Could you bring me some water?” – </a:t>
            </a:r>
            <a:r>
              <a:rPr lang="en-US" dirty="0" smtClean="0"/>
              <a:t>“________________.”</a:t>
            </a:r>
            <a:endParaRPr lang="en-US" dirty="0"/>
          </a:p>
          <a:p>
            <a:r>
              <a:rPr lang="en-US" dirty="0"/>
              <a:t>A. Certainly, </a:t>
            </a:r>
            <a:r>
              <a:rPr lang="en-US" dirty="0" smtClean="0"/>
              <a:t>sir			B</a:t>
            </a:r>
            <a:r>
              <a:rPr lang="en-US" dirty="0"/>
              <a:t>. No, I can't</a:t>
            </a:r>
          </a:p>
          <a:p>
            <a:r>
              <a:rPr lang="en-US" dirty="0"/>
              <a:t>C. Yes, I </a:t>
            </a:r>
            <a:r>
              <a:rPr lang="en-US" dirty="0" smtClean="0"/>
              <a:t>can			D</a:t>
            </a:r>
            <a:r>
              <a:rPr lang="en-US" dirty="0"/>
              <a:t>. I don't want to</a:t>
            </a:r>
          </a:p>
          <a:p>
            <a:pPr fontAlgn="b"/>
            <a:endParaRPr lang="en-US" dirty="0" smtClean="0"/>
          </a:p>
          <a:p>
            <a:pPr fontAlgn="b"/>
            <a:endParaRPr lang="en-US" dirty="0" smtClean="0"/>
          </a:p>
          <a:p>
            <a:pPr fontAlgn="b"/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81000" y="5334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038600" y="16002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81000" y="24384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038600" y="32766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038600" y="38100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038600" y="51816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81000" y="57912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76200"/>
            <a:ext cx="86868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– “______________?” – “He's tall and thin with blue eyes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.”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A. What does John look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like			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Who does John look like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How is John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doing			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What does John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like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16.– “________________” – “Well, a microwave is used to cook or heat food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.”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A. Could you tell me what is a microwave used for?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B. Please tell me how to use a microwave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C. Can you tell me what is used for cooking?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D. Could you tell me what a microwave is used for?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.– “What will we do when we want to call the Fire Service?” –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“______________”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A. Dial 113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B. Dial 114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C. Dial 115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D. Dial 116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.–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“_______________” – “Let me see, since September 23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.”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When did you attend this school?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B. How long have you studied at this school?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Since when did you studied at this school?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D. How often do you attend this school?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19.– “Would you like a coffee?” – “________________.”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Not at all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B. Yes, let’s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C. Yes, I would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D. Yes,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please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52400" y="3810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52400" y="20574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2400" y="28956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52400" y="41910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52400" y="61722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641276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20.– “What should you do if you don’t want to hear the sound?” – </a:t>
            </a:r>
            <a:r>
              <a:rPr lang="en-US" dirty="0" smtClean="0"/>
              <a:t>“________________.”</a:t>
            </a:r>
            <a:endParaRPr lang="en-US" dirty="0"/>
          </a:p>
          <a:p>
            <a:r>
              <a:rPr lang="en-US" dirty="0"/>
              <a:t>A. Press the MUTE </a:t>
            </a:r>
            <a:r>
              <a:rPr lang="en-US" dirty="0" smtClean="0"/>
              <a:t>button.		B</a:t>
            </a:r>
            <a:r>
              <a:rPr lang="en-US" dirty="0"/>
              <a:t>. Press the VOLUME button.</a:t>
            </a:r>
          </a:p>
          <a:p>
            <a:r>
              <a:rPr lang="en-US" dirty="0"/>
              <a:t>C. Press the PROGRAM </a:t>
            </a:r>
            <a:r>
              <a:rPr lang="en-US" dirty="0" smtClean="0"/>
              <a:t>button.	D</a:t>
            </a:r>
            <a:r>
              <a:rPr lang="en-US" dirty="0"/>
              <a:t>. Press the POWER button.</a:t>
            </a:r>
          </a:p>
          <a:p>
            <a:r>
              <a:rPr lang="en-US" dirty="0" smtClean="0"/>
              <a:t>21.– </a:t>
            </a:r>
            <a:r>
              <a:rPr lang="en-US" dirty="0"/>
              <a:t>“_______________?” – “I have got a terrible headache</a:t>
            </a:r>
            <a:r>
              <a:rPr lang="en-US" dirty="0" smtClean="0"/>
              <a:t>.”</a:t>
            </a:r>
            <a:endParaRPr lang="en-US" dirty="0"/>
          </a:p>
          <a:p>
            <a:r>
              <a:rPr lang="en-US" dirty="0"/>
              <a:t>A. What’s the matter with </a:t>
            </a:r>
            <a:r>
              <a:rPr lang="en-US" dirty="0" smtClean="0"/>
              <a:t>you	B</a:t>
            </a:r>
            <a:r>
              <a:rPr lang="en-US" dirty="0"/>
              <a:t>. What’s the wrong with you</a:t>
            </a:r>
          </a:p>
          <a:p>
            <a:r>
              <a:rPr lang="en-US" dirty="0"/>
              <a:t>C. What’s happened with </a:t>
            </a:r>
            <a:r>
              <a:rPr lang="en-US" dirty="0" smtClean="0"/>
              <a:t>you		D</a:t>
            </a:r>
            <a:r>
              <a:rPr lang="en-US" dirty="0"/>
              <a:t>. What’s problem with you</a:t>
            </a:r>
          </a:p>
          <a:p>
            <a:r>
              <a:rPr lang="en-US" dirty="0" smtClean="0"/>
              <a:t>22.– </a:t>
            </a:r>
            <a:r>
              <a:rPr lang="en-US" dirty="0"/>
              <a:t>“Have a nice weekend!” – “Thank you. </a:t>
            </a:r>
            <a:r>
              <a:rPr lang="en-US" dirty="0" smtClean="0"/>
              <a:t>________________.”</a:t>
            </a:r>
            <a:endParaRPr lang="en-US" dirty="0"/>
          </a:p>
          <a:p>
            <a:r>
              <a:rPr lang="en-US" dirty="0"/>
              <a:t>A. Me </a:t>
            </a:r>
            <a:r>
              <a:rPr lang="en-US" dirty="0" smtClean="0"/>
              <a:t>too			B</a:t>
            </a:r>
            <a:r>
              <a:rPr lang="en-US" dirty="0"/>
              <a:t>. same to you</a:t>
            </a:r>
          </a:p>
          <a:p>
            <a:r>
              <a:rPr lang="en-US" dirty="0"/>
              <a:t>C. The same to </a:t>
            </a:r>
            <a:r>
              <a:rPr lang="en-US" dirty="0" smtClean="0"/>
              <a:t>you			D</a:t>
            </a:r>
            <a:r>
              <a:rPr lang="en-US" dirty="0"/>
              <a:t>. The same with you</a:t>
            </a:r>
          </a:p>
          <a:p>
            <a:r>
              <a:rPr lang="en-US" dirty="0" smtClean="0"/>
              <a:t>23.– </a:t>
            </a:r>
            <a:r>
              <a:rPr lang="en-US" dirty="0"/>
              <a:t>“You have got a beautiful dress!” – </a:t>
            </a:r>
            <a:r>
              <a:rPr lang="en-US" dirty="0" smtClean="0"/>
              <a:t>“________________.”</a:t>
            </a:r>
            <a:endParaRPr lang="en-US" dirty="0"/>
          </a:p>
          <a:p>
            <a:r>
              <a:rPr lang="en-US" dirty="0"/>
              <a:t>A. I </a:t>
            </a:r>
            <a:r>
              <a:rPr lang="en-US" dirty="0" smtClean="0"/>
              <a:t>do				B</a:t>
            </a:r>
            <a:r>
              <a:rPr lang="en-US" dirty="0"/>
              <a:t>. Thank you</a:t>
            </a:r>
          </a:p>
          <a:p>
            <a:r>
              <a:rPr lang="en-US" dirty="0"/>
              <a:t>C. You, </a:t>
            </a:r>
            <a:r>
              <a:rPr lang="en-US" dirty="0" smtClean="0"/>
              <a:t>too			D</a:t>
            </a:r>
            <a:r>
              <a:rPr lang="en-US" dirty="0"/>
              <a:t>. Okay</a:t>
            </a:r>
          </a:p>
          <a:p>
            <a:r>
              <a:rPr lang="en-US" dirty="0" smtClean="0"/>
              <a:t>24.– </a:t>
            </a:r>
            <a:r>
              <a:rPr lang="en-US" dirty="0"/>
              <a:t>“Is it going to rain tonight?”– </a:t>
            </a:r>
            <a:r>
              <a:rPr lang="en-US" dirty="0" smtClean="0"/>
              <a:t>“___________________.”</a:t>
            </a:r>
            <a:endParaRPr lang="en-US" dirty="0"/>
          </a:p>
          <a:p>
            <a:r>
              <a:rPr lang="en-US" dirty="0"/>
              <a:t>A. I don’t hope </a:t>
            </a:r>
            <a:r>
              <a:rPr lang="en-US" dirty="0" smtClean="0"/>
              <a:t>so			B</a:t>
            </a:r>
            <a:r>
              <a:rPr lang="en-US" dirty="0"/>
              <a:t>. I hope not</a:t>
            </a:r>
          </a:p>
          <a:p>
            <a:r>
              <a:rPr lang="en-US" dirty="0"/>
              <a:t>C. I think </a:t>
            </a:r>
            <a:r>
              <a:rPr lang="en-US" dirty="0" smtClean="0"/>
              <a:t>not			D</a:t>
            </a:r>
            <a:r>
              <a:rPr lang="en-US" dirty="0"/>
              <a:t>. Yes, I am</a:t>
            </a:r>
          </a:p>
          <a:p>
            <a:r>
              <a:rPr lang="en-US" dirty="0" smtClean="0"/>
              <a:t>25.– </a:t>
            </a:r>
            <a:r>
              <a:rPr lang="en-US" dirty="0"/>
              <a:t>“________________ eating out tonight?” – “That’s a good idea</a:t>
            </a:r>
            <a:r>
              <a:rPr lang="en-US" dirty="0" smtClean="0"/>
              <a:t>.”</a:t>
            </a:r>
            <a:endParaRPr lang="en-US" dirty="0"/>
          </a:p>
          <a:p>
            <a:r>
              <a:rPr lang="en-US" dirty="0"/>
              <a:t>A. Would you </a:t>
            </a:r>
            <a:r>
              <a:rPr lang="en-US" dirty="0" smtClean="0"/>
              <a:t>like			B</a:t>
            </a:r>
            <a:r>
              <a:rPr lang="en-US" dirty="0"/>
              <a:t>. How about</a:t>
            </a:r>
          </a:p>
          <a:p>
            <a:r>
              <a:rPr lang="en-US" dirty="0"/>
              <a:t>C. Can </a:t>
            </a:r>
            <a:r>
              <a:rPr lang="en-US" dirty="0" smtClean="0"/>
              <a:t>we				D</a:t>
            </a:r>
            <a:r>
              <a:rPr lang="en-US" dirty="0"/>
              <a:t>. Shall we</a:t>
            </a:r>
          </a:p>
          <a:p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609600" y="5334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09600" y="13716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09600" y="24384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267200" y="29718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09600" y="38100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267200" y="46482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86</Words>
  <Application>Microsoft Office PowerPoint</Application>
  <PresentationFormat>On-screen Show (4:3)</PresentationFormat>
  <Paragraphs>84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2</cp:revision>
  <dcterms:created xsi:type="dcterms:W3CDTF">2021-05-19T06:07:56Z</dcterms:created>
  <dcterms:modified xsi:type="dcterms:W3CDTF">2021-05-19T06:27:24Z</dcterms:modified>
</cp:coreProperties>
</file>